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2" r:id="rId2"/>
  </p:sldMasterIdLst>
  <p:notesMasterIdLst>
    <p:notesMasterId r:id="rId13"/>
  </p:notesMasterIdLst>
  <p:sldIdLst>
    <p:sldId id="256" r:id="rId3"/>
    <p:sldId id="273" r:id="rId4"/>
    <p:sldId id="257" r:id="rId5"/>
    <p:sldId id="274" r:id="rId6"/>
    <p:sldId id="275" r:id="rId7"/>
    <p:sldId id="258" r:id="rId8"/>
    <p:sldId id="263" r:id="rId9"/>
    <p:sldId id="269" r:id="rId10"/>
    <p:sldId id="266" r:id="rId11"/>
    <p:sldId id="271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strich Sans Heavy" panose="02000908000000020004" charset="0"/>
      <p:bold r:id="rId22"/>
    </p:embeddedFont>
    <p:embeddedFont>
      <p:font typeface="Ostrich Sans Inline" panose="020B0604020202020204" charset="0"/>
      <p:regular r:id="rId23"/>
      <p: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Segoe UI Semibold" panose="020B0702040204020203" pitchFamily="34" charset="0"/>
      <p:bold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C81"/>
    <a:srgbClr val="5882A5"/>
    <a:srgbClr val="B5C7D3"/>
    <a:srgbClr val="F5B895"/>
    <a:srgbClr val="FF6456"/>
    <a:srgbClr val="F2D6AE"/>
    <a:srgbClr val="84898C"/>
    <a:srgbClr val="A58D7F"/>
    <a:srgbClr val="658DC6"/>
    <a:srgbClr val="00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00" autoAdjust="0"/>
  </p:normalViewPr>
  <p:slideViewPr>
    <p:cSldViewPr snapToGrid="0">
      <p:cViewPr>
        <p:scale>
          <a:sx n="73" d="100"/>
          <a:sy n="73" d="100"/>
        </p:scale>
        <p:origin x="10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[REQUIRED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7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1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28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3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8"/>
            <a:ext cx="2743200" cy="3657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25169-E709-470E-91D4-34F2E46AA60D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25169-E709-470E-91D4-34F2E46AA60D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BAA0B82-0A51-4825-959A-9723F6A3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42" y="365125"/>
            <a:ext cx="10138458" cy="780769"/>
          </a:xfrm>
        </p:spPr>
        <p:txBody>
          <a:bodyPr>
            <a:noAutofit/>
          </a:bodyPr>
          <a:lstStyle/>
          <a:p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447469-7703-465B-82C0-5BA8D3FCB184}"/>
              </a:ext>
            </a:extLst>
          </p:cNvPr>
          <p:cNvSpPr txBox="1">
            <a:spLocks/>
          </p:cNvSpPr>
          <p:nvPr userDrawn="1"/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F4C8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YourTwitterHandle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DA5CAF-314A-4124-8D49-D0BABBCA87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46480"/>
            <a:ext cx="5334000" cy="4000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9B35B-3326-47E3-81C5-A130208105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29" y="3414392"/>
            <a:ext cx="3429000" cy="2571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AC9CA0-B860-42CA-B1F7-4302A813DC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6" y="3414392"/>
            <a:ext cx="3429000" cy="25717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0EE369-AB71-49D3-8DE0-06D7F208D76C}"/>
              </a:ext>
            </a:extLst>
          </p:cNvPr>
          <p:cNvSpPr/>
          <p:nvPr userDrawn="1"/>
        </p:nvSpPr>
        <p:spPr>
          <a:xfrm>
            <a:off x="8686800" y="6211520"/>
            <a:ext cx="2667000" cy="572052"/>
          </a:xfrm>
          <a:prstGeom prst="rect">
            <a:avLst/>
          </a:prstGeom>
          <a:solidFill>
            <a:srgbClr val="B5C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CDDBC3-194A-48F2-B56C-F490B82ED6E4}"/>
              </a:ext>
            </a:extLst>
          </p:cNvPr>
          <p:cNvGrpSpPr/>
          <p:nvPr userDrawn="1"/>
        </p:nvGrpSpPr>
        <p:grpSpPr>
          <a:xfrm>
            <a:off x="8483779" y="3605236"/>
            <a:ext cx="2680558" cy="2190063"/>
            <a:chOff x="8483779" y="3497994"/>
            <a:chExt cx="2680558" cy="2190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36DC85-C874-4DD8-B38D-1475D562A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779" y="3497994"/>
              <a:ext cx="2653990" cy="199049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F731A0-16BE-424C-93C4-25473807E8A8}"/>
                </a:ext>
              </a:extLst>
            </p:cNvPr>
            <p:cNvSpPr txBox="1"/>
            <p:nvPr userDrawn="1"/>
          </p:nvSpPr>
          <p:spPr>
            <a:xfrm>
              <a:off x="8541942" y="5380280"/>
              <a:ext cx="2622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latin typeface="Ostrich Sans" panose="020B0604020202020204"/>
                </a:rPr>
                <a:t>powershell.one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5A79560-0E40-4A15-8F8A-35A8655F1B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9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5" y="2384385"/>
            <a:ext cx="10950133" cy="2352495"/>
          </a:xfrm>
        </p:spPr>
        <p:txBody>
          <a:bodyPr anchor="t">
            <a:normAutofit/>
          </a:bodyPr>
          <a:lstStyle>
            <a:lvl1pPr algn="ctr">
              <a:defRPr sz="7200">
                <a:solidFill>
                  <a:srgbClr val="0F4C81"/>
                </a:solidFill>
                <a:latin typeface="Ostrich Sans Inline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10950132" cy="1290317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>
                <a:latin typeface="Ostrich Sans" panose="020B06040202020202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612976" y="393539"/>
            <a:ext cx="4419800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PowerShell Conference Europe 2020</a:t>
            </a:r>
          </a:p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Internet, World</a:t>
            </a:r>
          </a:p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June 2-3, 2020</a:t>
            </a:r>
            <a:endParaRPr lang="en-US" sz="2000" dirty="0">
              <a:solidFill>
                <a:srgbClr val="0F4C81"/>
              </a:solidFill>
              <a:latin typeface="Ostrich Sans" panose="020B060402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992337"/>
            <a:ext cx="10764456" cy="2541023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Ostrich Sans" panose="020B06040202020202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900372"/>
            <a:ext cx="1076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9600" b="0" dirty="0">
              <a:solidFill>
                <a:srgbClr val="0F4C81"/>
              </a:solidFill>
              <a:latin typeface="Ostrich Sans Inline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962E2-E8D8-4512-96DF-06250CB7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A8DE-E21E-4165-B14D-441FDDD62FFE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er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900372"/>
            <a:ext cx="1076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Slides + </a:t>
            </a:r>
            <a:r>
              <a:rPr lang="sr-Latn-R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DEMO</a:t>
            </a:r>
            <a:r>
              <a:rPr lang="en-U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 code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962E2-E8D8-4512-96DF-06250CB7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A8DE-E21E-4165-B14D-441FDDD62FFE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608A6-4B15-45D1-85C8-3083CB9BBBCE}"/>
              </a:ext>
            </a:extLst>
          </p:cNvPr>
          <p:cNvSpPr txBox="1"/>
          <p:nvPr userDrawn="1"/>
        </p:nvSpPr>
        <p:spPr>
          <a:xfrm>
            <a:off x="525517" y="4358538"/>
            <a:ext cx="11140966" cy="1005840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rgbClr val="0F4C81"/>
            </a:solidFill>
          </a:ln>
        </p:spPr>
        <p:txBody>
          <a:bodyPr wrap="square" rtlCol="0" anchor="b" anchorCtr="0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https://github.com/psconfeu/2020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365125"/>
            <a:ext cx="10219481" cy="78076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648"/>
            <a:ext cx="2743200" cy="36576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00FCF-7B7F-49FA-95FF-A71825382CEF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59949-B4A0-4A6F-9E87-34690D0A0076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1" y="165791"/>
            <a:ext cx="11887200" cy="5609976"/>
          </a:xfrm>
          <a:solidFill>
            <a:schemeClr val="bg1">
              <a:lumMod val="95000"/>
              <a:alpha val="75000"/>
            </a:schemeClr>
          </a:solidFill>
          <a:ln>
            <a:solidFill>
              <a:srgbClr val="5882A5"/>
            </a:solidFill>
          </a:ln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178393-01D4-4B3A-BDBF-28AC0CF1EB42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F0112-99C6-4A11-BCBB-6A247BDF31EB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365125"/>
            <a:ext cx="1012847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0D540-35F4-4826-B3C6-FE858B700459}"/>
              </a:ext>
            </a:extLst>
          </p:cNvPr>
          <p:cNvSpPr/>
          <p:nvPr userDrawn="1"/>
        </p:nvSpPr>
        <p:spPr>
          <a:xfrm>
            <a:off x="837052" y="632760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C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42" y="365125"/>
            <a:ext cx="10138458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 rot="20630108">
            <a:off x="3416083" y="1015061"/>
            <a:ext cx="5570527" cy="5570527"/>
          </a:xfrm>
          <a:prstGeom prst="rect">
            <a:avLst/>
          </a:prstGeom>
          <a:blipFill dpi="0" rotWithShape="1">
            <a:blip r:embed="rId17">
              <a:alphaModFix amt="18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2A0B77-FCB1-4E05-99AF-0B7E9C7AF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27204-AC7F-409C-9AE0-93C12006B133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72" r:id="rId11"/>
    <p:sldLayoutId id="2147483655" r:id="rId12"/>
    <p:sldLayoutId id="2147483656" r:id="rId13"/>
    <p:sldLayoutId id="2147483661" r:id="rId14"/>
    <p:sldLayoutId id="2147483657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F4C81"/>
          </a:solidFill>
          <a:latin typeface="Ostrich Sans Heavy" panose="02000908000000020004" pitchFamily="50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C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895B9-B974-45C2-BF73-99CB7419C632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prstGeom prst="rect">
            <a:avLst/>
          </a:prstGeom>
          <a:blipFill dpi="0" rotWithShape="1">
            <a:blip r:embed="rId5">
              <a:alphaModFix amt="25000"/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strich Sans" panose="020B0604020202020204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F4C81"/>
          </a:solidFill>
          <a:latin typeface="Ostrich Sans Heavy" panose="02000908000000020004" pitchFamily="50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mdriscoll/presentation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custom </a:t>
            </a:r>
            <a:r>
              <a:rPr lang="en-US" dirty="0" err="1"/>
              <a:t>powershell</a:t>
            </a:r>
            <a:r>
              <a:rPr lang="en-US" dirty="0"/>
              <a:t> host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Adam Driscoll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CBCAF4-7DF1-4457-9D0A-00D4AA04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F0D00-13E8-4D89-BC19-17A3633D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3A5BCA-3DDA-4C15-9CFF-CAEC7B903E4D}"/>
              </a:ext>
            </a:extLst>
          </p:cNvPr>
          <p:cNvSpPr txBox="1"/>
          <p:nvPr/>
        </p:nvSpPr>
        <p:spPr>
          <a:xfrm>
            <a:off x="2943594" y="5804672"/>
            <a:ext cx="630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Ostrich Sans" panose="020B0604020202020204" pitchFamily="50" charset="0"/>
              </a:rPr>
              <a:t>Delegate sign-up opens November 2020 at https://psconf.eu</a:t>
            </a:r>
          </a:p>
        </p:txBody>
      </p:sp>
    </p:spTree>
    <p:extLst>
      <p:ext uri="{BB962C8B-B14F-4D97-AF65-F5344CB8AC3E}">
        <p14:creationId xmlns:p14="http://schemas.microsoft.com/office/powerpoint/2010/main" val="404066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E745CE-6522-4F0B-823F-0EA63978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5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Hosting PowerShell</a:t>
            </a:r>
          </a:p>
          <a:p>
            <a:r>
              <a:rPr lang="en-US" dirty="0"/>
              <a:t>PowerShell vs Windows PowerShell</a:t>
            </a:r>
          </a:p>
          <a:p>
            <a:r>
              <a:rPr lang="en-US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FFEC-4B5C-4AF0-BBC8-C4F8DB68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Hosting IN </a:t>
            </a:r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3F98-E725-439E-9E84-39A2E95C1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Scripts or Commands</a:t>
            </a:r>
          </a:p>
          <a:p>
            <a:r>
              <a:rPr lang="en-US" dirty="0"/>
              <a:t>Handle Input\Output</a:t>
            </a:r>
          </a:p>
          <a:p>
            <a:r>
              <a:rPr lang="en-US" dirty="0"/>
              <a:t>Build a Custom User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B8C83-B6EA-4692-9179-C862228D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7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6A64-E972-4131-90B1-484FEF6D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vs Windows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99291-BEF8-4D2B-A8F5-FA005F184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686"/>
            <a:ext cx="4515035" cy="4753277"/>
          </a:xfrm>
        </p:spPr>
        <p:txBody>
          <a:bodyPr/>
          <a:lstStyle/>
          <a:p>
            <a:r>
              <a:rPr lang="en-US" dirty="0"/>
              <a:t>Windows PowerShell</a:t>
            </a:r>
          </a:p>
          <a:p>
            <a:r>
              <a:rPr lang="en-US" dirty="0"/>
              <a:t>.NET Framework</a:t>
            </a:r>
          </a:p>
          <a:p>
            <a:r>
              <a:rPr lang="en-US" dirty="0" err="1"/>
              <a:t>PowerShellStandard.Library</a:t>
            </a:r>
            <a:endParaRPr lang="en-US" dirty="0"/>
          </a:p>
          <a:p>
            <a:r>
              <a:rPr lang="en-US" dirty="0"/>
              <a:t>Runs the installed version of </a:t>
            </a:r>
            <a:r>
              <a:rPr lang="en-US" dirty="0" err="1"/>
              <a:t>WinPS</a:t>
            </a:r>
            <a:endParaRPr lang="en-US" dirty="0"/>
          </a:p>
          <a:p>
            <a:r>
              <a:rPr lang="en-US" dirty="0"/>
              <a:t>Modules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49907-C922-4F8E-9250-3EFD3618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125A1B-A032-4344-BEAF-493F38CA5DFC}"/>
              </a:ext>
            </a:extLst>
          </p:cNvPr>
          <p:cNvSpPr txBox="1">
            <a:spLocks/>
          </p:cNvSpPr>
          <p:nvPr/>
        </p:nvSpPr>
        <p:spPr>
          <a:xfrm>
            <a:off x="6325892" y="1423685"/>
            <a:ext cx="4515035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PowerShell</a:t>
            </a:r>
          </a:p>
          <a:p>
            <a:r>
              <a:rPr lang="en-US" dirty="0"/>
              <a:t>.NET Core</a:t>
            </a:r>
          </a:p>
          <a:p>
            <a:r>
              <a:rPr lang="en-US" dirty="0" err="1"/>
              <a:t>Microsoft.PowerShell.SDK</a:t>
            </a:r>
            <a:endParaRPr lang="en-US" dirty="0"/>
          </a:p>
          <a:p>
            <a:r>
              <a:rPr lang="en-US" dirty="0"/>
              <a:t>Runs the SDK version of PS</a:t>
            </a:r>
          </a:p>
          <a:p>
            <a:r>
              <a:rPr lang="en-US" dirty="0"/>
              <a:t>Modules may not be available</a:t>
            </a:r>
          </a:p>
        </p:txBody>
      </p:sp>
    </p:spTree>
    <p:extLst>
      <p:ext uri="{BB962C8B-B14F-4D97-AF65-F5344CB8AC3E}">
        <p14:creationId xmlns:p14="http://schemas.microsoft.com/office/powerpoint/2010/main" val="33035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 A Custom Host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06624" cy="31973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81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Hosting is different for </a:t>
            </a:r>
            <a:r>
              <a:rPr lang="en-US" dirty="0" err="1"/>
              <a:t>WinPS</a:t>
            </a:r>
            <a:r>
              <a:rPr lang="en-US" dirty="0"/>
              <a:t> and PS</a:t>
            </a:r>
          </a:p>
          <a:p>
            <a:r>
              <a:rPr lang="en-US" dirty="0"/>
              <a:t>Basic hosting with PowerShell class</a:t>
            </a:r>
          </a:p>
          <a:p>
            <a:r>
              <a:rPr lang="en-US" dirty="0" err="1"/>
              <a:t>Runspaces</a:t>
            </a:r>
            <a:r>
              <a:rPr lang="en-US" dirty="0"/>
              <a:t> to persist state and control environment</a:t>
            </a:r>
          </a:p>
          <a:p>
            <a:r>
              <a:rPr lang="en-US" dirty="0"/>
              <a:t>Custom host with </a:t>
            </a:r>
            <a:r>
              <a:rPr lang="en-US" dirty="0" err="1"/>
              <a:t>PSHost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836E0-EF8A-48EB-B6C9-A73026FA1804}"/>
              </a:ext>
            </a:extLst>
          </p:cNvPr>
          <p:cNvSpPr txBox="1"/>
          <p:nvPr/>
        </p:nvSpPr>
        <p:spPr>
          <a:xfrm>
            <a:off x="3205656" y="4624551"/>
            <a:ext cx="493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https://github.com/adamdriscoll/presentations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60212F-4F13-434B-8885-B617C6A6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1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 err="1"/>
              <a:t>bout_SPeaker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Driscoll</a:t>
            </a:r>
          </a:p>
          <a:p>
            <a:r>
              <a:rPr lang="en-US" dirty="0"/>
              <a:t>Owner of Ironman Software – ironmansoftware.com</a:t>
            </a:r>
          </a:p>
          <a:p>
            <a:r>
              <a:rPr lang="en-US" dirty="0"/>
              <a:t>Developer of PowerShell Universal and PowerShell Pro Tools</a:t>
            </a:r>
          </a:p>
          <a:p>
            <a:r>
              <a:rPr lang="en-US" dirty="0"/>
              <a:t>Microsoft MVP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adamdriscoll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ConfEU2020_template_final.potx" id="{2B315EDD-523F-4677-9F74-A816FCB12A45}" vid="{3CB7FCC9-57C1-4393-A591-8C411519D91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ConfEU2020_template_final.potx" id="{2B315EDD-523F-4677-9F74-A816FCB12A45}" vid="{0CB4BF1E-4DF8-4BB2-A3EB-72A28502E7E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PSConfEU2020_template_final</Template>
  <TotalTime>161</TotalTime>
  <Words>181</Words>
  <Application>Microsoft Office PowerPoint</Application>
  <PresentationFormat>Widescreen</PresentationFormat>
  <Paragraphs>55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Segoe UI Semibold</vt:lpstr>
      <vt:lpstr>Ostrich Sans Inline</vt:lpstr>
      <vt:lpstr>Calibri</vt:lpstr>
      <vt:lpstr>Segoe UI</vt:lpstr>
      <vt:lpstr>Ostrich Sans Heavy</vt:lpstr>
      <vt:lpstr>Consolas</vt:lpstr>
      <vt:lpstr>Ostrich Sans</vt:lpstr>
      <vt:lpstr>Office Theme</vt:lpstr>
      <vt:lpstr>Custom Design</vt:lpstr>
      <vt:lpstr>Building a custom powershell host</vt:lpstr>
      <vt:lpstr>PowerPoint Presentation</vt:lpstr>
      <vt:lpstr>Agenda</vt:lpstr>
      <vt:lpstr>About Hosting IN Powershell</vt:lpstr>
      <vt:lpstr>PowerShell vs Windows PowerShell</vt:lpstr>
      <vt:lpstr>PowerPoint Presentation</vt:lpstr>
      <vt:lpstr>Summary</vt:lpstr>
      <vt:lpstr>PowerPoint Presentation</vt:lpstr>
      <vt:lpstr>About_SPeaker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custom powershell host</dc:title>
  <dc:creator>Adam Driscoll</dc:creator>
  <cp:lastModifiedBy>Adam Driscoll</cp:lastModifiedBy>
  <cp:revision>14</cp:revision>
  <dcterms:created xsi:type="dcterms:W3CDTF">2020-05-21T03:35:58Z</dcterms:created>
  <dcterms:modified xsi:type="dcterms:W3CDTF">2020-05-21T19:06:44Z</dcterms:modified>
</cp:coreProperties>
</file>